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4768" autoAdjust="0"/>
  </p:normalViewPr>
  <p:slideViewPr>
    <p:cSldViewPr snapToGrid="0">
      <p:cViewPr varScale="1">
        <p:scale>
          <a:sx n="103" d="100"/>
          <a:sy n="103" d="100"/>
        </p:scale>
        <p:origin x="1152" y="114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2303</TotalTime>
  <Words>793</Words>
  <Application>Microsoft Office PowerPoint</Application>
  <PresentationFormat>Widescreen</PresentationFormat>
  <Paragraphs>133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29</cp:revision>
  <dcterms:created xsi:type="dcterms:W3CDTF">2023-05-12T00:30:20Z</dcterms:created>
  <dcterms:modified xsi:type="dcterms:W3CDTF">2023-08-27T19:34:45Z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